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61" r:id="rId5"/>
    <p:sldId id="262" r:id="rId6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4682A13-8D58-4970-A44E-694508DC9B85}" type="datetime1">
              <a:rPr lang="pt-PT" smtClean="0"/>
              <a:t>12/01/2025</a:t>
            </a:fld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3191BE-A462-442E-A69C-B62B94C9BF0E}" type="datetime1">
              <a:rPr lang="pt-PT" smtClean="0"/>
              <a:pPr/>
              <a:t>12/01/2025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PT" noProof="0" smtClean="0"/>
              <a:t>‹nº›</a:t>
            </a:fld>
            <a:endParaRPr lang="pt-PT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PT" smtClean="0"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PT" smtClean="0"/>
              <a:t>2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 noProof="0" smtClean="0"/>
              <a:t>Clique para editar o estilo do subtítulo do Modelo Global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639D9A62-DAD9-4AC5-A243-510090FB652A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PT" noProof="0" smtClean="0"/>
              <a:t>Clique no ícone para adicionar uma imagem</a:t>
            </a:r>
            <a:endParaRPr lang="pt-PT" noProof="0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EDC8B5-2B77-46B3-8C6A-C04BD4DF7129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C89079-4B8D-4E88-A4B7-AD4704EE5D2A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 smtClean="0"/>
              <a:t>Editar os estilos de texto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D88BED-3512-44DF-825F-838CEB4E3A33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  <p:sp>
        <p:nvSpPr>
          <p:cNvPr id="60" name="CaixaDe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aixaDe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8C16A1-2462-4DAC-BC76-46D866DDEA21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7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 smtClean="0"/>
              <a:t>Editar os estilos de texto do Modelo Global</a:t>
            </a:r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 smtClean="0"/>
              <a:t>Editar os estilos de texto do Modelo Global</a:t>
            </a:r>
          </a:p>
        </p:txBody>
      </p:sp>
      <p:sp>
        <p:nvSpPr>
          <p:cNvPr id="9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1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 smtClean="0"/>
              <a:t>Editar os estilos de texto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ECC760-0F79-4204-953A-F6D367AB4730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com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19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 smtClean="0"/>
              <a:t>Editar os estilos de texto do Modelo Global</a:t>
            </a:r>
          </a:p>
        </p:txBody>
      </p:sp>
      <p:sp>
        <p:nvSpPr>
          <p:cNvPr id="20" name="Marcador de Posição d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 smtClean="0"/>
              <a:t>Clique no ícone para adicionar uma imagem</a:t>
            </a:r>
            <a:endParaRPr lang="pt-PT" noProof="0" dirty="0"/>
          </a:p>
        </p:txBody>
      </p:sp>
      <p:sp>
        <p:nvSpPr>
          <p:cNvPr id="21" name="Marcador de Posição do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22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23" name="Marcador de Posição d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 smtClean="0"/>
              <a:t>Clique no ícone para adicionar uma imagem</a:t>
            </a:r>
            <a:endParaRPr lang="pt-PT" noProof="0" dirty="0"/>
          </a:p>
        </p:txBody>
      </p:sp>
      <p:sp>
        <p:nvSpPr>
          <p:cNvPr id="24" name="Marcador de Posição do Tex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 smtClean="0"/>
              <a:t>Editar os estilos de texto do Modelo Global</a:t>
            </a:r>
          </a:p>
        </p:txBody>
      </p:sp>
      <p:sp>
        <p:nvSpPr>
          <p:cNvPr id="25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26" name="Marcador de Posição d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 smtClean="0"/>
              <a:t>Clique no ícone para adicionar uma imagem</a:t>
            </a:r>
            <a:endParaRPr lang="pt-PT" noProof="0" dirty="0"/>
          </a:p>
        </p:txBody>
      </p:sp>
      <p:sp>
        <p:nvSpPr>
          <p:cNvPr id="27" name="Marcador de Posição do Tex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 smtClean="0"/>
              <a:t>Editar os estilos de texto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55464F-3E8B-482D-A15C-1B5C774424BB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pt-PT" noProof="0" smtClean="0"/>
              <a:t>Editar os estilos de texto do Modelo Global</a:t>
            </a:r>
          </a:p>
          <a:p>
            <a:pPr lvl="1" rtl="0"/>
            <a:r>
              <a:rPr lang="pt-PT" noProof="0" smtClean="0"/>
              <a:t>Segundo nível</a:t>
            </a:r>
          </a:p>
          <a:p>
            <a:pPr lvl="2" rtl="0"/>
            <a:r>
              <a:rPr lang="pt-PT" noProof="0" smtClean="0"/>
              <a:t>Terceiro nível</a:t>
            </a:r>
          </a:p>
          <a:p>
            <a:pPr lvl="3" rtl="0"/>
            <a:r>
              <a:rPr lang="pt-PT" noProof="0" smtClean="0"/>
              <a:t>Quarto nível</a:t>
            </a:r>
          </a:p>
          <a:p>
            <a:pPr lvl="4" rtl="0"/>
            <a:r>
              <a:rPr lang="pt-PT" noProof="0" smtClean="0"/>
              <a:t>Quinto nível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0E6364-511F-426B-8C11-074A5B6E27BA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PT" noProof="0" smtClean="0"/>
              <a:t>Editar os estilos de texto do Modelo Global</a:t>
            </a:r>
          </a:p>
          <a:p>
            <a:pPr lvl="1" rtl="0"/>
            <a:r>
              <a:rPr lang="pt-PT" noProof="0" smtClean="0"/>
              <a:t>Segundo nível</a:t>
            </a:r>
          </a:p>
          <a:p>
            <a:pPr lvl="2" rtl="0"/>
            <a:r>
              <a:rPr lang="pt-PT" noProof="0" smtClean="0"/>
              <a:t>Terceiro nível</a:t>
            </a:r>
          </a:p>
          <a:p>
            <a:pPr lvl="3" rtl="0"/>
            <a:r>
              <a:rPr lang="pt-PT" noProof="0" smtClean="0"/>
              <a:t>Quarto nível</a:t>
            </a:r>
          </a:p>
          <a:p>
            <a:pPr lvl="4" rtl="0"/>
            <a:r>
              <a:rPr lang="pt-PT" noProof="0" smtClean="0"/>
              <a:t>Quinto nível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4A6C1B-5D62-41D2-B9D6-7DE9B5AD6FA6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PT" noProof="0" smtClean="0"/>
              <a:t>Editar os estilos de texto do Modelo Global</a:t>
            </a:r>
          </a:p>
          <a:p>
            <a:pPr lvl="1" rtl="0"/>
            <a:r>
              <a:rPr lang="pt-PT" noProof="0" smtClean="0"/>
              <a:t>Segundo nível</a:t>
            </a:r>
          </a:p>
          <a:p>
            <a:pPr lvl="2" rtl="0"/>
            <a:r>
              <a:rPr lang="pt-PT" noProof="0" smtClean="0"/>
              <a:t>Terceiro nível</a:t>
            </a:r>
          </a:p>
          <a:p>
            <a:pPr lvl="3" rtl="0"/>
            <a:r>
              <a:rPr lang="pt-PT" noProof="0" smtClean="0"/>
              <a:t>Quarto nível</a:t>
            </a:r>
          </a:p>
          <a:p>
            <a:pPr lvl="4" rtl="0"/>
            <a:r>
              <a:rPr lang="pt-PT" noProof="0" smtClean="0"/>
              <a:t>Quinto nível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2546E1-D487-4516-B4D2-3806B5069A1D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 smtClean="0"/>
              <a:t>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69AE90-65F4-4BAD-AB52-80C2FDB00219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PT" noProof="0" smtClean="0"/>
              <a:t>Editar os estilos de texto do Modelo Global</a:t>
            </a:r>
          </a:p>
          <a:p>
            <a:pPr lvl="1" rtl="0"/>
            <a:r>
              <a:rPr lang="pt-PT" noProof="0" smtClean="0"/>
              <a:t>Segundo nível</a:t>
            </a:r>
          </a:p>
          <a:p>
            <a:pPr lvl="2" rtl="0"/>
            <a:r>
              <a:rPr lang="pt-PT" noProof="0" smtClean="0"/>
              <a:t>Terceiro nível</a:t>
            </a:r>
          </a:p>
          <a:p>
            <a:pPr lvl="3" rtl="0"/>
            <a:r>
              <a:rPr lang="pt-PT" noProof="0" smtClean="0"/>
              <a:t>Quarto nível</a:t>
            </a:r>
          </a:p>
          <a:p>
            <a:pPr lvl="4" rtl="0"/>
            <a:r>
              <a:rPr lang="pt-PT" noProof="0" smtClean="0"/>
              <a:t>Quinto nível</a:t>
            </a:r>
            <a:endParaRPr lang="pt-PT" noProof="0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PT" noProof="0" smtClean="0"/>
              <a:t>Editar os estilos de texto do Modelo Global</a:t>
            </a:r>
          </a:p>
          <a:p>
            <a:pPr lvl="1" rtl="0"/>
            <a:r>
              <a:rPr lang="pt-PT" noProof="0" smtClean="0"/>
              <a:t>Segundo nível</a:t>
            </a:r>
          </a:p>
          <a:p>
            <a:pPr lvl="2" rtl="0"/>
            <a:r>
              <a:rPr lang="pt-PT" noProof="0" smtClean="0"/>
              <a:t>Terceiro nível</a:t>
            </a:r>
          </a:p>
          <a:p>
            <a:pPr lvl="3" rtl="0"/>
            <a:r>
              <a:rPr lang="pt-PT" noProof="0" smtClean="0"/>
              <a:t>Quarto nível</a:t>
            </a:r>
          </a:p>
          <a:p>
            <a:pPr lvl="4" rtl="0"/>
            <a:r>
              <a:rPr lang="pt-PT" noProof="0" smtClean="0"/>
              <a:t>Quinto nível</a:t>
            </a:r>
            <a:endParaRPr lang="pt-PT" noProof="0" dirty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52BBB6-9C9F-468E-B8F7-3530859114D4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 smtClean="0"/>
              <a:t>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PT" noProof="0" smtClean="0"/>
              <a:t>Editar os estilos de texto do Modelo Global</a:t>
            </a:r>
          </a:p>
          <a:p>
            <a:pPr lvl="1" rtl="0"/>
            <a:r>
              <a:rPr lang="pt-PT" noProof="0" smtClean="0"/>
              <a:t>Segundo nível</a:t>
            </a:r>
          </a:p>
          <a:p>
            <a:pPr lvl="2" rtl="0"/>
            <a:r>
              <a:rPr lang="pt-PT" noProof="0" smtClean="0"/>
              <a:t>Terceiro nível</a:t>
            </a:r>
          </a:p>
          <a:p>
            <a:pPr lvl="3" rtl="0"/>
            <a:r>
              <a:rPr lang="pt-PT" noProof="0" smtClean="0"/>
              <a:t>Quarto nível</a:t>
            </a:r>
          </a:p>
          <a:p>
            <a:pPr lvl="4" rtl="0"/>
            <a:r>
              <a:rPr lang="pt-PT" noProof="0" smtClean="0"/>
              <a:t>Quinto nível</a:t>
            </a:r>
            <a:endParaRPr lang="pt-PT" noProof="0" dirty="0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F3C955-A71C-46FA-BB8C-EE6E40F06DE9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670BC4-BF18-4E3F-BA9F-AC1FD48DFB9E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6906F3-EACF-413E-97E8-306EC0AED4D0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>
            <a:lvl1pPr rtl="0">
              <a:defRPr/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 smtClean="0"/>
              <a:t>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688957-8956-456A-9E56-9E0FF4B93ABB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 smtClean="0"/>
              <a:t>Clique para editar o estilo</a:t>
            </a:r>
            <a:endParaRPr lang="pt-PT" noProof="0" dirty="0"/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 noProof="0" smtClean="0"/>
              <a:t>Clique no ícone para adicionar uma imagem</a:t>
            </a:r>
            <a:endParaRPr lang="pt-PT" noProof="0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 smtClean="0"/>
              <a:t>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92F490-DB24-4FB4-A991-2D8DCB92260F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B11CF76-D846-45A2-A425-FA5B2E601DD3}" type="datetime1">
              <a:rPr lang="pt-PT" noProof="0" smtClean="0"/>
              <a:t>12/01/2025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dirty="0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grande plano de uma placa de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de Cantos Arredondados na Diagonal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dirty="0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pt-PT" dirty="0" smtClean="0"/>
              <a:t>Portas Lógicas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dirty="0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grande plano de uma placa de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pt-PT" sz="3200" dirty="0" smtClean="0"/>
              <a:t>INDICE</a:t>
            </a:r>
            <a:endParaRPr lang="pt-PT" sz="3200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pt-PT" sz="1600" dirty="0" smtClean="0"/>
              <a:t>Porta E/AND</a:t>
            </a:r>
            <a:r>
              <a:rPr lang="pt-PT" sz="1600" dirty="0" smtClean="0"/>
              <a:t> </a:t>
            </a:r>
            <a:endParaRPr lang="pt-PT" sz="1600" dirty="0"/>
          </a:p>
          <a:p>
            <a:pPr rtl="0">
              <a:lnSpc>
                <a:spcPct val="110000"/>
              </a:lnSpc>
            </a:pPr>
            <a:r>
              <a:rPr lang="pt-PT" sz="1600" dirty="0" smtClean="0"/>
              <a:t>Porta OU/OR</a:t>
            </a:r>
            <a:endParaRPr lang="pt-PT" sz="1600" dirty="0"/>
          </a:p>
          <a:p>
            <a:pPr rtl="0">
              <a:lnSpc>
                <a:spcPct val="110000"/>
              </a:lnSpc>
            </a:pPr>
            <a:r>
              <a:rPr lang="pt-PT" sz="1600" dirty="0" smtClean="0"/>
              <a:t>Porta NOT </a:t>
            </a:r>
          </a:p>
          <a:p>
            <a:pPr rtl="0">
              <a:lnSpc>
                <a:spcPct val="110000"/>
              </a:lnSpc>
            </a:pPr>
            <a:r>
              <a:rPr lang="pt-PT" sz="1600" dirty="0" smtClean="0"/>
              <a:t>Porta </a:t>
            </a:r>
            <a:r>
              <a:rPr lang="pt-PT" sz="1600" dirty="0" smtClean="0"/>
              <a:t>XOR</a:t>
            </a:r>
          </a:p>
          <a:p>
            <a:pPr rtl="0">
              <a:lnSpc>
                <a:spcPct val="110000"/>
              </a:lnSpc>
            </a:pPr>
            <a:r>
              <a:rPr lang="pt-PT" sz="1600" dirty="0" smtClean="0"/>
              <a:t>P</a:t>
            </a:r>
            <a:r>
              <a:rPr lang="pt-PT" sz="1600" dirty="0" smtClean="0"/>
              <a:t>orta NAND</a:t>
            </a:r>
          </a:p>
          <a:p>
            <a:pPr rtl="0">
              <a:lnSpc>
                <a:spcPct val="110000"/>
              </a:lnSpc>
            </a:pPr>
            <a:r>
              <a:rPr lang="pt-PT" sz="1600" dirty="0" smtClean="0"/>
              <a:t> Porta NOR </a:t>
            </a:r>
          </a:p>
          <a:p>
            <a:pPr rtl="0">
              <a:lnSpc>
                <a:spcPct val="110000"/>
              </a:lnSpc>
            </a:pPr>
            <a:r>
              <a:rPr lang="pt-PT" sz="1600" dirty="0" smtClean="0"/>
              <a:t>Porta </a:t>
            </a:r>
            <a:r>
              <a:rPr lang="pt-PT" sz="1600" dirty="0" smtClean="0"/>
              <a:t>XNOR</a:t>
            </a:r>
          </a:p>
          <a:p>
            <a:pPr marL="0" indent="0" rtl="0">
              <a:lnSpc>
                <a:spcPct val="110000"/>
              </a:lnSpc>
              <a:buNone/>
            </a:pPr>
            <a:endParaRPr lang="pt-PT" sz="1600" dirty="0" smtClean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336_TF45165253.potx" id="{5AE799C3-D72C-4081-95D2-656FE83A0AC2}" vid="{53703781-2423-43AA-B625-C0FCB9D52ED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71af3243-3dd4-4a8d-8c0d-dd76da1f02a5"/>
    <ds:schemaRef ds:uri="http://purl.org/dc/elements/1.1/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Circuito</Template>
  <TotalTime>0</TotalTime>
  <Words>20</Words>
  <Application>Microsoft Office PowerPoint</Application>
  <PresentationFormat>Ecrã Panorâmico</PresentationFormat>
  <Paragraphs>11</Paragraphs>
  <Slides>2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</vt:i4>
      </vt:variant>
    </vt:vector>
  </HeadingPairs>
  <TitlesOfParts>
    <vt:vector size="7" baseType="lpstr">
      <vt:lpstr>Arial</vt:lpstr>
      <vt:lpstr>Calibri</vt:lpstr>
      <vt:lpstr>Trebuchet MS</vt:lpstr>
      <vt:lpstr>Tw Cen MT</vt:lpstr>
      <vt:lpstr>Circuito</vt:lpstr>
      <vt:lpstr>Portas Lógicas</vt:lpstr>
      <vt:lpstr>INDICE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2025-01-12T17:49:39Z</dcterms:created>
  <dcterms:modified xsi:type="dcterms:W3CDTF">2025-01-12T23:56:13Z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